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464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154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01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408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891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756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881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790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254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64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195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E100-48AA-40B1-A880-016456B1B816}" type="datetimeFigureOut">
              <a:rPr lang="en-US" smtClean="0"/>
              <a:pPr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FBD7-94B0-4C94-AEC8-AE5518EC60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848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Belgique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4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Belgique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Les Pays </a:t>
            </a:r>
            <a:r>
              <a:rPr lang="en-US" dirty="0" err="1" smtClean="0"/>
              <a:t>voisins</a:t>
            </a:r>
            <a:endParaRPr lang="en-US" dirty="0" smtClean="0"/>
          </a:p>
          <a:p>
            <a:pPr lvl="1"/>
            <a:r>
              <a:rPr lang="en-US" dirty="0" smtClean="0"/>
              <a:t>France</a:t>
            </a:r>
          </a:p>
          <a:p>
            <a:pPr lvl="1"/>
            <a:r>
              <a:rPr lang="en-US" dirty="0" smtClean="0"/>
              <a:t>Pays-Bas</a:t>
            </a:r>
          </a:p>
          <a:p>
            <a:pPr lvl="1"/>
            <a:r>
              <a:rPr lang="en-US" dirty="0" err="1" smtClean="0"/>
              <a:t>Allemagne</a:t>
            </a:r>
            <a:endParaRPr lang="en-US" dirty="0" smtClean="0"/>
          </a:p>
          <a:p>
            <a:pPr lvl="1"/>
            <a:r>
              <a:rPr lang="en-US" dirty="0" smtClean="0"/>
              <a:t>Luxembourg</a:t>
            </a:r>
          </a:p>
          <a:p>
            <a:r>
              <a:rPr lang="en-US" dirty="0" err="1" smtClean="0"/>
              <a:t>Villes</a:t>
            </a:r>
            <a:r>
              <a:rPr lang="en-US" dirty="0" smtClean="0"/>
              <a:t> en </a:t>
            </a:r>
            <a:r>
              <a:rPr lang="en-US" dirty="0" err="1" smtClean="0"/>
              <a:t>Belgique</a:t>
            </a:r>
            <a:endParaRPr lang="en-US" dirty="0" smtClean="0"/>
          </a:p>
          <a:p>
            <a:pPr lvl="1"/>
            <a:r>
              <a:rPr lang="en-US" dirty="0" err="1" smtClean="0"/>
              <a:t>Bruxelles</a:t>
            </a:r>
            <a:r>
              <a:rPr lang="en-US" dirty="0" smtClean="0"/>
              <a:t> (</a:t>
            </a:r>
            <a:r>
              <a:rPr lang="en-US" dirty="0" smtClean="0"/>
              <a:t>Brussels)</a:t>
            </a:r>
          </a:p>
          <a:p>
            <a:pPr lvl="1">
              <a:buNone/>
            </a:pPr>
            <a:r>
              <a:rPr lang="en-US" sz="1730" dirty="0" smtClean="0"/>
              <a:t>Capital of Belgium &amp; European Union </a:t>
            </a:r>
            <a:endParaRPr lang="en-US" sz="1730" dirty="0" smtClean="0"/>
          </a:p>
          <a:p>
            <a:pPr lvl="1"/>
            <a:r>
              <a:rPr lang="en-US" dirty="0" smtClean="0"/>
              <a:t>Bruges (</a:t>
            </a:r>
            <a:r>
              <a:rPr lang="en-US" dirty="0" err="1" smtClean="0"/>
              <a:t>Brugge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Anvers (Antwerp)</a:t>
            </a:r>
          </a:p>
          <a:p>
            <a:pPr lvl="1"/>
            <a:endParaRPr lang="en-US" dirty="0" smtClean="0"/>
          </a:p>
        </p:txBody>
      </p:sp>
      <p:pic>
        <p:nvPicPr>
          <p:cNvPr id="2050" name="Picture 2" descr="http://0.tqn.com/d/geography/1/0/s/be-1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95400"/>
            <a:ext cx="4800600" cy="52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91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Flandre</a:t>
            </a:r>
            <a:r>
              <a:rPr lang="en-US" dirty="0" smtClean="0"/>
              <a:t> (Flanders)</a:t>
            </a:r>
          </a:p>
          <a:p>
            <a:r>
              <a:rPr lang="en-US" dirty="0" err="1" smtClean="0"/>
              <a:t>Wallonie</a:t>
            </a:r>
            <a:r>
              <a:rPr lang="en-US" dirty="0" smtClean="0"/>
              <a:t> (Wallonia)</a:t>
            </a:r>
          </a:p>
          <a:p>
            <a:r>
              <a:rPr lang="en-US" dirty="0" err="1" smtClean="0"/>
              <a:t>Bruxelles</a:t>
            </a:r>
            <a:r>
              <a:rPr lang="en-US" dirty="0" smtClean="0"/>
              <a:t> (Brussels)</a:t>
            </a:r>
          </a:p>
        </p:txBody>
      </p:sp>
      <p:pic>
        <p:nvPicPr>
          <p:cNvPr id="1026" name="Picture 2" descr="http://www.belgium-mapped-out.com/image-files/belgiumreg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447800"/>
            <a:ext cx="4724400" cy="417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03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Langues</a:t>
            </a:r>
            <a:r>
              <a:rPr lang="en-US" dirty="0" smtClean="0"/>
              <a:t> </a:t>
            </a:r>
            <a:r>
              <a:rPr lang="en-US" dirty="0" err="1" smtClean="0"/>
              <a:t>Officielles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francais</a:t>
            </a:r>
            <a:endParaRPr lang="en-US" dirty="0" smtClean="0"/>
          </a:p>
          <a:p>
            <a:pPr lvl="1"/>
            <a:r>
              <a:rPr lang="en-US" dirty="0" smtClean="0"/>
              <a:t>En </a:t>
            </a:r>
            <a:r>
              <a:rPr lang="en-US" dirty="0" err="1" smtClean="0"/>
              <a:t>Wallonie</a:t>
            </a:r>
            <a:r>
              <a:rPr lang="en-US" dirty="0" smtClean="0"/>
              <a:t> et </a:t>
            </a:r>
            <a:r>
              <a:rPr lang="en-US" dirty="0" err="1" smtClean="0"/>
              <a:t>Bruxelles</a:t>
            </a:r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 err="1" smtClean="0"/>
              <a:t>flamand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en </a:t>
            </a:r>
            <a:r>
              <a:rPr lang="en-US" dirty="0" err="1" smtClean="0"/>
              <a:t>Flandre</a:t>
            </a:r>
            <a:r>
              <a:rPr lang="en-US" dirty="0" smtClean="0"/>
              <a:t> et </a:t>
            </a:r>
            <a:r>
              <a:rPr lang="en-US" dirty="0" err="1" smtClean="0"/>
              <a:t>Bruxelles</a:t>
            </a:r>
            <a:endParaRPr lang="en-US" dirty="0" smtClean="0"/>
          </a:p>
          <a:p>
            <a:r>
              <a:rPr lang="en-US" dirty="0" err="1" smtClean="0"/>
              <a:t>L’allemand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l’est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433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66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 Belgique</vt:lpstr>
      <vt:lpstr>La Belgique</vt:lpstr>
      <vt:lpstr>3 Regions</vt:lpstr>
      <vt:lpstr>Trois Langues Officielles</vt:lpstr>
    </vt:vector>
  </TitlesOfParts>
  <Company>Central Bucks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Belgique</dc:title>
  <dc:creator>YARDLEY, CHRISTINE H</dc:creator>
  <cp:lastModifiedBy>Christine Yardley</cp:lastModifiedBy>
  <cp:revision>4</cp:revision>
  <dcterms:created xsi:type="dcterms:W3CDTF">2013-10-06T17:21:44Z</dcterms:created>
  <dcterms:modified xsi:type="dcterms:W3CDTF">2013-10-06T17:25:06Z</dcterms:modified>
</cp:coreProperties>
</file>